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000200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8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 showGuides="1">
      <p:cViewPr varScale="1">
        <p:scale>
          <a:sx n="60" d="100"/>
          <a:sy n="60" d="100"/>
        </p:scale>
        <p:origin x="208" y="1488"/>
      </p:cViewPr>
      <p:guideLst>
        <p:guide orient="horz" pos="2268"/>
        <p:guide pos="8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75025" y="1178222"/>
            <a:ext cx="2025015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025" y="3781306"/>
            <a:ext cx="2025015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18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82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22018" y="383297"/>
            <a:ext cx="5821918" cy="610108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6264" y="383297"/>
            <a:ext cx="17128252" cy="610108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07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60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201" y="1794830"/>
            <a:ext cx="23287673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2201" y="4817875"/>
            <a:ext cx="23287673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36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6264" y="1916484"/>
            <a:ext cx="11475085" cy="456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68851" y="1916484"/>
            <a:ext cx="11475085" cy="456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05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0" y="383297"/>
            <a:ext cx="23287673" cy="13915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782" y="1764832"/>
            <a:ext cx="11422349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782" y="2629749"/>
            <a:ext cx="11422349" cy="386796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68851" y="1764832"/>
            <a:ext cx="114786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68851" y="2629749"/>
            <a:ext cx="11478602" cy="386796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27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83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06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1" y="479954"/>
            <a:ext cx="870826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8602" y="1036569"/>
            <a:ext cx="13668851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781" y="2159794"/>
            <a:ext cx="870826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8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1" y="479954"/>
            <a:ext cx="870826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78602" y="1036569"/>
            <a:ext cx="13668851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781" y="2159794"/>
            <a:ext cx="870826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69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264" y="383297"/>
            <a:ext cx="23287673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264" y="1916484"/>
            <a:ext cx="23287673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264" y="6672697"/>
            <a:ext cx="60750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762BB-6190-2E49-9521-C3118F64B374}" type="datetimeFigureOut">
              <a:rPr lang="fr-FR" smtClean="0"/>
              <a:t>27/11/2019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3816" y="6672697"/>
            <a:ext cx="91125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68891" y="6672697"/>
            <a:ext cx="60750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ADD23-7C2B-4A47-B0D2-6FB9B8174B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3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63D31-21FC-7647-B3E3-E951ED86D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27000200" cy="4550735"/>
          </a:xfrm>
        </p:spPr>
        <p:txBody>
          <a:bodyPr>
            <a:normAutofit/>
          </a:bodyPr>
          <a:lstStyle/>
          <a:p>
            <a:r>
              <a:rPr lang="fr-FR" sz="138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INTERSYNDICALE DE </a:t>
            </a:r>
            <a:br>
              <a:rPr lang="fr-FR" sz="138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 sz="13800" b="1" dirty="0">
                <a:latin typeface="Arial Black" panose="020B0604020202020204" pitchFamily="34" charset="0"/>
                <a:cs typeface="Arial Black" panose="020B0604020202020204" pitchFamily="34" charset="0"/>
              </a:rPr>
              <a:t>L’UNIVERSITÉ D’ANGERS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2D4E7D-4668-C04C-8C39-118B8F258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7510" y="4376315"/>
            <a:ext cx="2084646" cy="248102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3AEDD68-5E81-934D-9EAD-1E43415D6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564" y="4402056"/>
            <a:ext cx="2082800" cy="25146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51B8638-9DE7-6846-88D9-B57AFF7B16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0465" y="4450142"/>
            <a:ext cx="3328877" cy="230007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8077F29-4647-9344-90A3-90633C2D12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300" y="4519034"/>
            <a:ext cx="1961395" cy="240367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BF927838-3906-2F4A-B175-85A57AEF8F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74705" y="4808624"/>
            <a:ext cx="5523447" cy="184114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FE08DB8-FF8F-2942-82C0-DEECA3CCB3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73233" y="4590810"/>
            <a:ext cx="2645849" cy="1975567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7F8F38A0-9BF6-F540-B591-5B5D6710E3C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2467" r="60015"/>
          <a:stretch/>
        </p:blipFill>
        <p:spPr>
          <a:xfrm>
            <a:off x="10524364" y="4409963"/>
            <a:ext cx="2512210" cy="248102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A2CB18C-282E-B04C-8EEC-0BD0777E993E}"/>
              </a:ext>
            </a:extLst>
          </p:cNvPr>
          <p:cNvSpPr/>
          <p:nvPr/>
        </p:nvSpPr>
        <p:spPr>
          <a:xfrm>
            <a:off x="12759070" y="6145619"/>
            <a:ext cx="741030" cy="711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7479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5</Words>
  <Application>Microsoft Macintosh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INTERSYNDICALE DE  L’UNIVERSITÉ D’ANGERS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INTERSYNDICALE DE  L’UNIVERSITÉ D’ANGERS</dc:title>
  <dc:creator>Herve Christofol</dc:creator>
  <cp:lastModifiedBy>Herve Christofol</cp:lastModifiedBy>
  <cp:revision>2</cp:revision>
  <dcterms:created xsi:type="dcterms:W3CDTF">2019-11-27T17:20:04Z</dcterms:created>
  <dcterms:modified xsi:type="dcterms:W3CDTF">2019-11-27T17:40:08Z</dcterms:modified>
</cp:coreProperties>
</file>