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70002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8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60" d="100"/>
          <a:sy n="60" d="100"/>
        </p:scale>
        <p:origin x="208" y="1488"/>
      </p:cViewPr>
      <p:guideLst>
        <p:guide orient="horz" pos="2268"/>
        <p:guide pos="8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025" y="1178222"/>
            <a:ext cx="2025015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5025" y="3781306"/>
            <a:ext cx="202501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1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8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22018" y="383297"/>
            <a:ext cx="5821918" cy="610108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6264" y="383297"/>
            <a:ext cx="17128252" cy="61010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07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0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201" y="1794830"/>
            <a:ext cx="2328767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2201" y="4817875"/>
            <a:ext cx="2328767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6264" y="1916484"/>
            <a:ext cx="11475085" cy="456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68851" y="1916484"/>
            <a:ext cx="11475085" cy="456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05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80" y="383297"/>
            <a:ext cx="23287673" cy="139153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9782" y="1764832"/>
            <a:ext cx="11422349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782" y="2629749"/>
            <a:ext cx="11422349" cy="386796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68851" y="1764832"/>
            <a:ext cx="11478602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68851" y="2629749"/>
            <a:ext cx="11478602" cy="386796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7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3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06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81" y="479954"/>
            <a:ext cx="8708267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8602" y="1036569"/>
            <a:ext cx="13668851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9781" y="2159794"/>
            <a:ext cx="8708267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81" y="479954"/>
            <a:ext cx="8708267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78602" y="1036569"/>
            <a:ext cx="13668851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9781" y="2159794"/>
            <a:ext cx="8708267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9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6264" y="383297"/>
            <a:ext cx="2328767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6264" y="1916484"/>
            <a:ext cx="2328767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6264" y="6672697"/>
            <a:ext cx="60750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62BB-6190-2E49-9521-C3118F64B374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43816" y="6672697"/>
            <a:ext cx="91125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68891" y="6672697"/>
            <a:ext cx="60750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DD23-7C2B-4A47-B0D2-6FB9B8174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3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63D31-21FC-7647-B3E3-E951ED86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7000200" cy="4550735"/>
          </a:xfrm>
        </p:spPr>
        <p:txBody>
          <a:bodyPr>
            <a:normAutofit/>
          </a:bodyPr>
          <a:lstStyle/>
          <a:p>
            <a:r>
              <a:rPr lang="fr-FR" sz="138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INTERSYNDICALE DE </a:t>
            </a:r>
            <a:br>
              <a:rPr lang="fr-FR" sz="138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FR" sz="13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L’UNIVERSITÉ DE LYON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2D4E7D-4668-C04C-8C39-118B8F25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457" y="4336826"/>
            <a:ext cx="2084646" cy="24810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3AEDD68-5E81-934D-9EAD-1E43415D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59" y="4396886"/>
            <a:ext cx="2082800" cy="2514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51B8638-9DE7-6846-88D9-B57AFF7B1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00" y="4396886"/>
            <a:ext cx="2859225" cy="19755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077F29-4647-9344-90A3-90633C2D1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15" y="4519034"/>
            <a:ext cx="1961395" cy="24036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927838-3906-2F4A-B175-85A57AEF8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0946" y="4800600"/>
            <a:ext cx="5042133" cy="16807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FE08DB8-FF8F-2942-82C0-DEECA3CCB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5684" y="4468803"/>
            <a:ext cx="2645849" cy="19755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F8F38A0-9BF6-F540-B591-5B5D6710E3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467" r="60015"/>
          <a:stretch/>
        </p:blipFill>
        <p:spPr>
          <a:xfrm>
            <a:off x="10452166" y="4320226"/>
            <a:ext cx="2512210" cy="248102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A2CB18C-282E-B04C-8EEC-0BD0777E993E}"/>
              </a:ext>
            </a:extLst>
          </p:cNvPr>
          <p:cNvSpPr/>
          <p:nvPr/>
        </p:nvSpPr>
        <p:spPr>
          <a:xfrm>
            <a:off x="12820632" y="5927526"/>
            <a:ext cx="741030" cy="71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2CEF7B-A6A5-774D-A7DE-71469A550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192" y="4365394"/>
            <a:ext cx="2094008" cy="2390688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8B34D8-187D-2942-8C86-67196A76A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8075" y="4336826"/>
            <a:ext cx="2083447" cy="20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9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7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Thème Office</vt:lpstr>
      <vt:lpstr>INTERSYNDICALE DE  L’UNIVERSITÉ DE LYON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INTERSYNDICALE DE  L’UNIVERSITÉ D’ANGERS</dc:title>
  <dc:creator>Herve Christofol</dc:creator>
  <cp:lastModifiedBy>Herve Christofol</cp:lastModifiedBy>
  <cp:revision>5</cp:revision>
  <cp:lastPrinted>2019-12-03T16:39:44Z</cp:lastPrinted>
  <dcterms:created xsi:type="dcterms:W3CDTF">2019-11-27T17:20:04Z</dcterms:created>
  <dcterms:modified xsi:type="dcterms:W3CDTF">2019-12-03T16:40:54Z</dcterms:modified>
</cp:coreProperties>
</file>